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y M" initials="B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-128" y="-2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3FDA11-A422-1384-6C22-B0C5ACAF1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D15F124-B159-5CDD-0FCD-378DE53F7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D37A99-251F-CC71-E4AB-5BC37EA47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D3E7-FCE1-42D7-9EEC-A8053E8B2DBD}" type="datetimeFigureOut">
              <a:rPr lang="bg-BG" smtClean="0"/>
              <a:t>16.05.22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6B640B-E244-47AE-DE9E-793CA4115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D9E2FB-5891-F909-0CDE-C83ADFDB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3CE4-5253-4DFA-8235-AC1DC69BB9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69355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A714BB-7F46-675F-6A3E-57120B71E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A7EBB28-C3A7-F62E-9849-5E0776C9D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98B3F6-1359-C7BB-6073-D46236FAF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D3E7-FCE1-42D7-9EEC-A8053E8B2DBD}" type="datetimeFigureOut">
              <a:rPr lang="bg-BG" smtClean="0"/>
              <a:t>16.05.22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AFABCB-2D09-74EB-F934-6806C77DB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6E1755-0F32-BD1C-0DB5-FCC9B1219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3CE4-5253-4DFA-8235-AC1DC69BB9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58809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1E2560C-3D4D-3238-5405-FC5E40585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42CC792-9429-477D-EFCE-97F620518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42B0CD-4BEB-FAC1-C295-3B668367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D3E7-FCE1-42D7-9EEC-A8053E8B2DBD}" type="datetimeFigureOut">
              <a:rPr lang="bg-BG" smtClean="0"/>
              <a:t>16.05.22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1BB166-1EA2-7846-ABF5-1BECC1CD8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B8923A-0E3E-309A-E0A6-FA45F1D94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3CE4-5253-4DFA-8235-AC1DC69BB9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2242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152DF3-9C3B-E609-9BFB-84FA02621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2C9BC6-A16D-7CC6-3FEA-193FB3665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869897-DCB7-27AE-D758-18A8D2FA7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D3E7-FCE1-42D7-9EEC-A8053E8B2DBD}" type="datetimeFigureOut">
              <a:rPr lang="bg-BG" smtClean="0"/>
              <a:t>16.05.22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21D362-FF04-6F52-FAEB-7B0A4AE62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8621B6-51CD-F501-D799-1B35BE825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3CE4-5253-4DFA-8235-AC1DC69BB9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2839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A027D4-36A7-FAD6-EDA8-AFE63A0B8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1010D9-76C2-1AFB-93F1-68C93A285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870FF6-62E6-C799-9BDE-EB0099D12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D3E7-FCE1-42D7-9EEC-A8053E8B2DBD}" type="datetimeFigureOut">
              <a:rPr lang="bg-BG" smtClean="0"/>
              <a:t>16.05.22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3DC38A-5B2C-3179-A26E-430822D44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AE5136-EB52-9E8C-1617-9DCEE3D42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3CE4-5253-4DFA-8235-AC1DC69BB9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7023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D7136E-B309-5767-B6A3-E70E65A68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22CD40-6D2C-374C-ADE5-65F2479409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D6DC0F-C1F6-A299-5C9B-D59701CD1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91C365-4087-1DAD-11B5-0B9B6996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D3E7-FCE1-42D7-9EEC-A8053E8B2DBD}" type="datetimeFigureOut">
              <a:rPr lang="bg-BG" smtClean="0"/>
              <a:t>16.05.22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6664C5-9D26-AF3F-7959-D5FE9E043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2A4701-55C3-CD00-9895-0524ADDE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3CE4-5253-4DFA-8235-AC1DC69BB9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8596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BEC361-BAC2-EC9D-85AB-8DFAF8088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E06A3B-EEA9-C362-D5FC-B7269186D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76B3848-AD86-9442-613A-63C4E94F9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6D4C87E-A682-52B7-7C5B-0075BAEEFE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9EA9F3A-6F36-17F9-A0F1-E047A2C4B5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27D4CC8-3063-4D00-87C9-F53DFFBB9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D3E7-FCE1-42D7-9EEC-A8053E8B2DBD}" type="datetimeFigureOut">
              <a:rPr lang="bg-BG" smtClean="0"/>
              <a:t>16.05.22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002C678-4C15-C4A6-B21F-FFADF0DDD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1B008F0-154E-83C2-7BF5-1F31C48B3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3CE4-5253-4DFA-8235-AC1DC69BB9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0056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7BDA5F-3921-2BB8-DDB6-DBF55C741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568EB98-0892-C32A-BD8E-DA83DCDE3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D3E7-FCE1-42D7-9EEC-A8053E8B2DBD}" type="datetimeFigureOut">
              <a:rPr lang="bg-BG" smtClean="0"/>
              <a:t>16.05.22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AA7A32D-8C6E-6CD6-A82B-375040A4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ED8541F-0FFF-63A9-BD76-F828791EF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3CE4-5253-4DFA-8235-AC1DC69BB9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02912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BB0596F-E9AB-F52C-CEC3-138832890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D3E7-FCE1-42D7-9EEC-A8053E8B2DBD}" type="datetimeFigureOut">
              <a:rPr lang="bg-BG" smtClean="0"/>
              <a:t>16.05.22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8D81141-5382-23ED-F18A-1AA956778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0B987C-C017-C970-549B-341533610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3CE4-5253-4DFA-8235-AC1DC69BB9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37221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6C88E2-4C7D-BB94-C4F7-58E369BE9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F65582-A3A5-CCE3-4889-E0D691EAB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61E8EB-5CDD-4B3F-6858-ED06B8A6B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4B73F0E-467A-C6B3-75C1-E48E49FB2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D3E7-FCE1-42D7-9EEC-A8053E8B2DBD}" type="datetimeFigureOut">
              <a:rPr lang="bg-BG" smtClean="0"/>
              <a:t>16.05.22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945DA7-F261-69B6-0BDB-34A2808E1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F642AC9-ADE6-9B48-8BCC-4ED47C334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3CE4-5253-4DFA-8235-AC1DC69BB9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50930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BF546A-C0E3-A01A-F6E5-1891F29A6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6CDEB7D-7F14-0982-2F49-14DC018518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F91D0E-7600-9A7A-69E4-AC21F32502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3ABE37B-7C00-1DC5-7679-8034BB995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D3E7-FCE1-42D7-9EEC-A8053E8B2DBD}" type="datetimeFigureOut">
              <a:rPr lang="bg-BG" smtClean="0"/>
              <a:t>16.05.22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CF526FA-CC29-B3BC-8B92-12CD3512F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6C3C65-746A-85E3-14BF-B24E91A0B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3CE4-5253-4DFA-8235-AC1DC69BB9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0259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4797809-F7BB-86DA-65A9-99C7272BD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A4A11E-085D-6B0F-88C0-870FDD4B2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993149-9693-EC2B-5855-E54C20F4C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BD3E7-FCE1-42D7-9EEC-A8053E8B2DBD}" type="datetimeFigureOut">
              <a:rPr lang="bg-BG" smtClean="0"/>
              <a:t>16.05.22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971061-61A9-42A1-D2DE-6E76B8F75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159673-01D0-82CB-25B4-E5F4293FC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13CE4-5253-4DFA-8235-AC1DC69BB9D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0596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9D7B62A-BD9C-981D-D1D8-54E132950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47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0987D4-7CF2-0134-8E47-0836487DA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7386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FAB087C-E33D-1B7F-D481-49A5BA532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869" y="2042039"/>
            <a:ext cx="5061243" cy="216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53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7ED611-2E56-2BAF-200C-218D94351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717"/>
            <a:ext cx="5857650" cy="53827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E9DCEA-78CB-8645-185F-5D375E938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538" y="1"/>
            <a:ext cx="3632462" cy="22896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44D0B47-8753-2656-74AE-19FDE13C5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895" y="2903456"/>
            <a:ext cx="6388106" cy="395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19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6CCBF0C-707D-D653-BE2A-75C5ADE4F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996" y="179300"/>
            <a:ext cx="8804151" cy="649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76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DDC82F-DA7E-D3C2-5FF7-C771B3C30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76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E2FCDDE-6674-0227-80F0-F20084A11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767"/>
            <a:ext cx="12192000" cy="581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90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3176434-0040-36F1-349D-70314516E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328"/>
            <a:ext cx="12192000" cy="578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97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3269E65-BDB1-95AE-B341-654D30AD8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2EA6EC-873B-8202-C9F2-8A0F44DF3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7067"/>
            <a:ext cx="6055152" cy="28997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CAB8ABA-9E56-8F32-63F1-B7EBB62FE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478" y="2966835"/>
            <a:ext cx="4541622" cy="335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48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AB5640-5C5B-9E20-5FB0-AABAD988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500"/>
            <a:ext cx="10515600" cy="2903455"/>
          </a:xfrm>
        </p:spPr>
        <p:txBody>
          <a:bodyPr>
            <a:normAutofit/>
          </a:bodyPr>
          <a:lstStyle/>
          <a:p>
            <a:r>
              <a:rPr lang="nl-NL" sz="6000" dirty="0">
                <a:solidFill>
                  <a:schemeClr val="accent6"/>
                </a:solidFill>
              </a:rPr>
              <a:t>DPSI 0,1and2 </a:t>
            </a:r>
            <a:r>
              <a:rPr lang="nl-NL" sz="6000" dirty="0">
                <a:solidFill>
                  <a:schemeClr val="accent6"/>
                </a:solidFill>
                <a:sym typeface="Wingdings" panose="05000000000000000000" pitchFamily="2" charset="2"/>
              </a:rPr>
              <a:t> </a:t>
            </a:r>
            <a:r>
              <a:rPr lang="nl-NL" sz="6000" dirty="0" err="1">
                <a:solidFill>
                  <a:schemeClr val="accent6"/>
                </a:solidFill>
                <a:sym typeface="Wingdings" panose="05000000000000000000" pitchFamily="2" charset="2"/>
              </a:rPr>
              <a:t>category</a:t>
            </a:r>
            <a:r>
              <a:rPr lang="nl-NL" sz="6000" dirty="0">
                <a:solidFill>
                  <a:schemeClr val="accent6"/>
                </a:solidFill>
                <a:sym typeface="Wingdings" panose="05000000000000000000" pitchFamily="2" charset="2"/>
              </a:rPr>
              <a:t> A </a:t>
            </a:r>
            <a:r>
              <a:rPr lang="nl-NL" sz="6000" b="1" dirty="0" err="1">
                <a:solidFill>
                  <a:schemeClr val="accent6"/>
                </a:solidFill>
                <a:sym typeface="Wingdings" panose="05000000000000000000" pitchFamily="2" charset="2"/>
              </a:rPr>
              <a:t>dental</a:t>
            </a:r>
            <a:r>
              <a:rPr lang="nl-NL" sz="6000" b="1" dirty="0">
                <a:solidFill>
                  <a:schemeClr val="accent6"/>
                </a:solidFill>
                <a:sym typeface="Wingdings" panose="05000000000000000000" pitchFamily="2" charset="2"/>
              </a:rPr>
              <a:t> prevention </a:t>
            </a:r>
            <a:r>
              <a:rPr lang="nl-NL" sz="6000" b="1" dirty="0" err="1">
                <a:solidFill>
                  <a:schemeClr val="accent6"/>
                </a:solidFill>
                <a:sym typeface="Wingdings" panose="05000000000000000000" pitchFamily="2" charset="2"/>
              </a:rPr>
              <a:t>assistant</a:t>
            </a:r>
            <a:r>
              <a:rPr lang="nl-NL" sz="2800" b="1" dirty="0">
                <a:sym typeface="Wingdings" panose="05000000000000000000" pitchFamily="2" charset="2"/>
              </a:rPr>
              <a:t/>
            </a:r>
            <a:br>
              <a:rPr lang="nl-NL" sz="2800" b="1" dirty="0">
                <a:sym typeface="Wingdings" panose="05000000000000000000" pitchFamily="2" charset="2"/>
              </a:rPr>
            </a:br>
            <a:r>
              <a:rPr lang="nl-NL" sz="2800" b="1" dirty="0">
                <a:sym typeface="Wingdings" panose="05000000000000000000" pitchFamily="2" charset="2"/>
              </a:rPr>
              <a:t>* </a:t>
            </a:r>
            <a:r>
              <a:rPr lang="nl-NL" sz="2800" b="1" dirty="0" err="1">
                <a:sym typeface="Wingdings" panose="05000000000000000000" pitchFamily="2" charset="2"/>
              </a:rPr>
              <a:t>removes</a:t>
            </a:r>
            <a:r>
              <a:rPr lang="nl-NL" sz="2800" b="1" dirty="0">
                <a:sym typeface="Wingdings" panose="05000000000000000000" pitchFamily="2" charset="2"/>
              </a:rPr>
              <a:t> </a:t>
            </a:r>
            <a:r>
              <a:rPr lang="nl-NL" sz="2800" b="1" dirty="0" err="1">
                <a:sym typeface="Wingdings" panose="05000000000000000000" pitchFamily="2" charset="2"/>
              </a:rPr>
              <a:t>tartar</a:t>
            </a:r>
            <a:r>
              <a:rPr lang="nl-NL" sz="2800" b="1" dirty="0">
                <a:sym typeface="Wingdings" panose="05000000000000000000" pitchFamily="2" charset="2"/>
              </a:rPr>
              <a:t> </a:t>
            </a:r>
            <a:r>
              <a:rPr lang="nl-NL" sz="2800" b="1" dirty="0" err="1">
                <a:sym typeface="Wingdings" panose="05000000000000000000" pitchFamily="2" charset="2"/>
              </a:rPr>
              <a:t>and</a:t>
            </a:r>
            <a:r>
              <a:rPr lang="nl-NL" sz="2800" b="1" dirty="0">
                <a:sym typeface="Wingdings" panose="05000000000000000000" pitchFamily="2" charset="2"/>
              </a:rPr>
              <a:t> </a:t>
            </a:r>
            <a:r>
              <a:rPr lang="nl-NL" sz="2800" b="1" dirty="0" err="1">
                <a:sym typeface="Wingdings" panose="05000000000000000000" pitchFamily="2" charset="2"/>
              </a:rPr>
              <a:t>polishes</a:t>
            </a:r>
            <a:r>
              <a:rPr lang="nl-NL" sz="2800" b="1" dirty="0">
                <a:sym typeface="Wingdings" panose="05000000000000000000" pitchFamily="2" charset="2"/>
              </a:rPr>
              <a:t/>
            </a:r>
            <a:br>
              <a:rPr lang="nl-NL" sz="2800" b="1" dirty="0">
                <a:sym typeface="Wingdings" panose="05000000000000000000" pitchFamily="2" charset="2"/>
              </a:rPr>
            </a:br>
            <a:r>
              <a:rPr lang="nl-NL" sz="2800" b="1" dirty="0">
                <a:sym typeface="Wingdings" panose="05000000000000000000" pitchFamily="2" charset="2"/>
              </a:rPr>
              <a:t>*</a:t>
            </a:r>
            <a:r>
              <a:rPr lang="nl-NL" sz="2800" b="1" dirty="0" err="1">
                <a:sym typeface="Wingdings" panose="05000000000000000000" pitchFamily="2" charset="2"/>
              </a:rPr>
              <a:t>patient’s</a:t>
            </a:r>
            <a:r>
              <a:rPr lang="nl-NL" sz="2800" b="1" dirty="0">
                <a:sym typeface="Wingdings" panose="05000000000000000000" pitchFamily="2" charset="2"/>
              </a:rPr>
              <a:t> coach in </a:t>
            </a:r>
            <a:r>
              <a:rPr lang="nl-NL" sz="2800" b="1" dirty="0" err="1">
                <a:sym typeface="Wingdings" panose="05000000000000000000" pitchFamily="2" charset="2"/>
              </a:rPr>
              <a:t>oral</a:t>
            </a:r>
            <a:r>
              <a:rPr lang="nl-NL" sz="2800" b="1" dirty="0">
                <a:sym typeface="Wingdings" panose="05000000000000000000" pitchFamily="2" charset="2"/>
              </a:rPr>
              <a:t> </a:t>
            </a:r>
            <a:r>
              <a:rPr lang="nl-NL" sz="2800" b="1" dirty="0" err="1">
                <a:sym typeface="Wingdings" panose="05000000000000000000" pitchFamily="2" charset="2"/>
              </a:rPr>
              <a:t>hygiene</a:t>
            </a:r>
            <a:r>
              <a:rPr lang="nl-NL" sz="2800" b="1" dirty="0">
                <a:sym typeface="Wingdings" panose="05000000000000000000" pitchFamily="2" charset="2"/>
              </a:rPr>
              <a:t> </a:t>
            </a:r>
            <a:r>
              <a:rPr lang="nl-NL" sz="2800" b="1" dirty="0" err="1">
                <a:sym typeface="Wingdings" panose="05000000000000000000" pitchFamily="2" charset="2"/>
              </a:rPr>
              <a:t>and</a:t>
            </a:r>
            <a:r>
              <a:rPr lang="nl-NL" sz="2800" b="1" dirty="0">
                <a:sym typeface="Wingdings" panose="05000000000000000000" pitchFamily="2" charset="2"/>
              </a:rPr>
              <a:t> lifestyle </a:t>
            </a:r>
            <a:r>
              <a:rPr lang="nl-NL" sz="2800" b="1" dirty="0" err="1">
                <a:sym typeface="Wingdings" panose="05000000000000000000" pitchFamily="2" charset="2"/>
              </a:rPr>
              <a:t>every</a:t>
            </a:r>
            <a:r>
              <a:rPr lang="nl-NL" sz="2800" b="1" dirty="0">
                <a:sym typeface="Wingdings" panose="05000000000000000000" pitchFamily="2" charset="2"/>
              </a:rPr>
              <a:t> 6 </a:t>
            </a:r>
            <a:r>
              <a:rPr lang="nl-NL" sz="2800" b="1" dirty="0" err="1">
                <a:sym typeface="Wingdings" panose="05000000000000000000" pitchFamily="2" charset="2"/>
              </a:rPr>
              <a:t>months</a:t>
            </a:r>
            <a:r>
              <a:rPr lang="nl-NL" sz="2800" b="1" dirty="0">
                <a:sym typeface="Wingdings" panose="05000000000000000000" pitchFamily="2" charset="2"/>
              </a:rPr>
              <a:t/>
            </a:r>
            <a:br>
              <a:rPr lang="nl-NL" sz="2800" b="1" dirty="0">
                <a:sym typeface="Wingdings" panose="05000000000000000000" pitchFamily="2" charset="2"/>
              </a:rPr>
            </a:br>
            <a:r>
              <a:rPr lang="nl-NL" sz="2800" b="1" dirty="0">
                <a:sym typeface="Wingdings" panose="05000000000000000000" pitchFamily="2" charset="2"/>
              </a:rPr>
              <a:t>*</a:t>
            </a:r>
            <a:r>
              <a:rPr lang="nl-NL" sz="2800" b="1" dirty="0" err="1">
                <a:sym typeface="Wingdings" panose="05000000000000000000" pitchFamily="2" charset="2"/>
              </a:rPr>
              <a:t>flouride</a:t>
            </a:r>
            <a:r>
              <a:rPr lang="nl-NL" sz="2800" b="1" dirty="0">
                <a:sym typeface="Wingdings" panose="05000000000000000000" pitchFamily="2" charset="2"/>
              </a:rPr>
              <a:t> </a:t>
            </a:r>
            <a:r>
              <a:rPr lang="nl-NL" sz="2800" b="1">
                <a:sym typeface="Wingdings" panose="05000000000000000000" pitchFamily="2" charset="2"/>
              </a:rPr>
              <a:t>therapy</a:t>
            </a:r>
            <a:endParaRPr lang="bg-B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6AE2C1F-9CAD-406A-5394-9972374C8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8" y="3668448"/>
            <a:ext cx="3238781" cy="25376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1F0D76-0D5E-D1BC-3539-CADBCD1DE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284" y="3674097"/>
            <a:ext cx="3842516" cy="25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38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54F2DE-1556-3790-94FC-9A9140531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30192"/>
          </a:xfrm>
        </p:spPr>
        <p:txBody>
          <a:bodyPr>
            <a:normAutofit fontScale="90000"/>
          </a:bodyPr>
          <a:lstStyle/>
          <a:p>
            <a:r>
              <a:rPr lang="en-US" sz="5300" dirty="0">
                <a:solidFill>
                  <a:schemeClr val="accent2"/>
                </a:solidFill>
              </a:rPr>
              <a:t>DPSI 3- </a:t>
            </a:r>
            <a:r>
              <a:rPr lang="en-US" sz="5300" dirty="0">
                <a:solidFill>
                  <a:schemeClr val="accent2"/>
                </a:solidFill>
                <a:sym typeface="Wingdings" panose="05000000000000000000" pitchFamily="2" charset="2"/>
              </a:rPr>
              <a:t></a:t>
            </a:r>
            <a:r>
              <a:rPr lang="en-US" sz="5300" dirty="0">
                <a:solidFill>
                  <a:schemeClr val="accent2"/>
                </a:solidFill>
              </a:rPr>
              <a:t>category B </a:t>
            </a:r>
            <a:r>
              <a:rPr lang="en-US" sz="5300" dirty="0">
                <a:solidFill>
                  <a:schemeClr val="accent2"/>
                </a:solidFill>
                <a:sym typeface="Wingdings" panose="05000000000000000000" pitchFamily="2" charset="2"/>
              </a:rPr>
              <a:t></a:t>
            </a:r>
            <a:r>
              <a:rPr lang="en-US" sz="5300" dirty="0">
                <a:solidFill>
                  <a:schemeClr val="accent2"/>
                </a:solidFill>
              </a:rPr>
              <a:t> dental hygienist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*scaling and root planning</a:t>
            </a:r>
            <a:br>
              <a:rPr lang="en-US" dirty="0"/>
            </a:br>
            <a:r>
              <a:rPr lang="en-US" dirty="0"/>
              <a:t>*recalls the patient every 3 months</a:t>
            </a:r>
            <a:endParaRPr lang="bg-B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1922DA-91D5-89B8-1A8D-8145B11CF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93" y="3494988"/>
            <a:ext cx="4025894" cy="28002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3BAB248-7FEC-6EB5-348A-630D24725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535" y="3530996"/>
            <a:ext cx="4097148" cy="2728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73094AB-3B50-B155-AB77-60BC92A1D3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831" y="3429000"/>
            <a:ext cx="3375676" cy="283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72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FA0B60-74AE-E0B9-9764-133C8D5A8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DPSI 3+ </a:t>
            </a:r>
            <a:r>
              <a:rPr lang="nl-NL" b="1" dirty="0" err="1">
                <a:solidFill>
                  <a:srgbClr val="FF0000"/>
                </a:solidFill>
              </a:rPr>
              <a:t>and</a:t>
            </a:r>
            <a:r>
              <a:rPr lang="nl-NL" b="1" dirty="0">
                <a:solidFill>
                  <a:srgbClr val="FF0000"/>
                </a:solidFill>
              </a:rPr>
              <a:t> 4 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nl-NL" b="1" dirty="0">
                <a:solidFill>
                  <a:srgbClr val="FF0000"/>
                </a:solidFill>
              </a:rPr>
              <a:t> </a:t>
            </a:r>
            <a:r>
              <a:rPr lang="nl-NL" b="1" dirty="0" err="1">
                <a:solidFill>
                  <a:srgbClr val="FF0000"/>
                </a:solidFill>
              </a:rPr>
              <a:t>category</a:t>
            </a:r>
            <a:r>
              <a:rPr lang="nl-NL" b="1" dirty="0">
                <a:solidFill>
                  <a:srgbClr val="FF0000"/>
                </a:solidFill>
              </a:rPr>
              <a:t> C </a:t>
            </a:r>
            <a:r>
              <a:rPr lang="nl-NL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nl-NL" b="1" dirty="0">
                <a:solidFill>
                  <a:srgbClr val="FF0000"/>
                </a:solidFill>
              </a:rPr>
              <a:t> </a:t>
            </a:r>
            <a:r>
              <a:rPr lang="nl-NL" b="1" dirty="0" err="1">
                <a:solidFill>
                  <a:srgbClr val="FF0000"/>
                </a:solidFill>
              </a:rPr>
              <a:t>periodontologist</a:t>
            </a:r>
            <a:r>
              <a:rPr lang="nl-NL" b="1" dirty="0">
                <a:solidFill>
                  <a:srgbClr val="FF0000"/>
                </a:solidFill>
              </a:rPr>
              <a:t> </a:t>
            </a:r>
            <a:endParaRPr lang="bg-BG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3104575-E8F3-4746-1594-04E34D1AA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084" y="1092365"/>
            <a:ext cx="4665916" cy="2866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BA27F7A-7995-F962-725C-9ADBBA7DD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8425"/>
            <a:ext cx="8346060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19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C4B9DC-E0AE-E883-EBB0-6AB265DC3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21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0B7521-FCD1-89A7-5619-1BDC1A7DF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791" y="-1"/>
            <a:ext cx="3239210" cy="21493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E5C56BE-1CDF-BB2D-A61A-B3F1A2A0CC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791" y="2346476"/>
            <a:ext cx="3239210" cy="20426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006F94-7B77-8100-2E0B-F0367511A2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219" y="4586250"/>
            <a:ext cx="3238781" cy="22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8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4AD852-5270-8674-8998-E262DA580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9943"/>
          </a:xfrm>
        </p:spPr>
        <p:txBody>
          <a:bodyPr/>
          <a:lstStyle/>
          <a:p>
            <a:pPr algn="ctr"/>
            <a:r>
              <a:rPr lang="nl-NL" b="1" dirty="0"/>
              <a:t>Bedankt en tot ziens!</a:t>
            </a:r>
            <a:br>
              <a:rPr lang="nl-NL" b="1" dirty="0"/>
            </a:br>
            <a:r>
              <a:rPr lang="nl-NL" b="1" dirty="0"/>
              <a:t/>
            </a:r>
            <a:br>
              <a:rPr lang="nl-NL" b="1" dirty="0"/>
            </a:br>
            <a:r>
              <a:rPr lang="nl-NL" b="1" dirty="0"/>
              <a:t/>
            </a:r>
            <a:br>
              <a:rPr lang="nl-NL" b="1" dirty="0"/>
            </a:br>
            <a:r>
              <a:rPr lang="nl-NL" b="1" dirty="0" err="1"/>
              <a:t>Thank</a:t>
            </a:r>
            <a:r>
              <a:rPr lang="nl-NL" b="1" dirty="0"/>
              <a:t> </a:t>
            </a:r>
            <a:r>
              <a:rPr lang="nl-NL" b="1" dirty="0" err="1"/>
              <a:t>you</a:t>
            </a:r>
            <a:r>
              <a:rPr lang="nl-NL" b="1" dirty="0"/>
              <a:t> </a:t>
            </a:r>
            <a:r>
              <a:rPr lang="nl-NL" b="1" dirty="0" err="1"/>
              <a:t>and</a:t>
            </a:r>
            <a:r>
              <a:rPr lang="nl-NL" b="1" dirty="0"/>
              <a:t> </a:t>
            </a:r>
            <a:r>
              <a:rPr lang="nl-NL" b="1" dirty="0" err="1"/>
              <a:t>see</a:t>
            </a:r>
            <a:r>
              <a:rPr lang="nl-NL" b="1" dirty="0"/>
              <a:t> </a:t>
            </a:r>
            <a:r>
              <a:rPr lang="nl-NL" b="1" dirty="0" err="1"/>
              <a:t>you</a:t>
            </a:r>
            <a:r>
              <a:rPr lang="nl-NL" b="1" dirty="0"/>
              <a:t> </a:t>
            </a:r>
            <a:r>
              <a:rPr lang="nl-NL" b="1" dirty="0" err="1"/>
              <a:t>again</a:t>
            </a:r>
            <a:r>
              <a:rPr lang="nl-NL" b="1" dirty="0"/>
              <a:t>!</a:t>
            </a:r>
            <a:endParaRPr lang="bg-BG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CC15037-E137-81AD-EA5C-773FC2F9D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38781" cy="21490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B677852-F15B-CAEA-CD29-3CAC631D4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586" y="0"/>
            <a:ext cx="3123414" cy="21490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CCD6591-66D9-41AD-0B98-C63C0745B8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8243"/>
            <a:ext cx="3238781" cy="20597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B9E7C33-E4C5-9A50-1BCC-D5DF97F243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586" y="4798243"/>
            <a:ext cx="3123414" cy="205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00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8E008A-9416-E25A-C683-BA97B1AEA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52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B3786D-3837-BF76-8B8F-D590C394F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130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89BC12F-BCC1-41A2-60C7-2AE82CC8B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914" y="4470926"/>
            <a:ext cx="3359085" cy="23965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04664F3-F897-AA03-D02B-4F10613CB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820" y="36822"/>
            <a:ext cx="6277432" cy="472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7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24CBC3-8176-E609-9F3A-8AD342A6B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5148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C33DB65-354E-D4E7-9041-777655695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89" y="0"/>
            <a:ext cx="3061939" cy="33559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44713B6-200A-767F-56B2-2C2C2E3D0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073" y="1743959"/>
            <a:ext cx="6770927" cy="511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37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BBFD35-3A47-5837-5D1B-E5A9491ED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9189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284B611-5639-6D0B-BD31-9A1A0A2BB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893" y="1821791"/>
            <a:ext cx="3994525" cy="321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4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9E35900-87F3-A488-1AF9-BC9AF9B1F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270" y="0"/>
            <a:ext cx="8127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81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9780A8-CC23-879A-7292-92304EF7B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35" y="1611984"/>
            <a:ext cx="11602729" cy="335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71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264B95-E4DB-892D-245B-934D5DCEA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18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33</Words>
  <Application>Microsoft Macintosh PowerPoint</Application>
  <PresentationFormat>Custom</PresentationFormat>
  <Paragraphs>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DPSI 0,1and2  category A dental prevention assistant * removes tartar and polishes *patient’s coach in oral hygiene and lifestyle every 6 months *flouride therapy</vt:lpstr>
      <vt:lpstr>DPSI 3- category B  dental hygienist  *scaling and root planning *recalls the patient every 3 months</vt:lpstr>
      <vt:lpstr>DPSI 3+ and 4  category C  periodontologist </vt:lpstr>
      <vt:lpstr>Bedankt en tot ziens!   Thank you and see you again!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Billy M</dc:creator>
  <cp:lastModifiedBy>Ivo</cp:lastModifiedBy>
  <cp:revision>2</cp:revision>
  <dcterms:created xsi:type="dcterms:W3CDTF">2022-05-08T15:19:06Z</dcterms:created>
  <dcterms:modified xsi:type="dcterms:W3CDTF">2022-05-16T07:35:44Z</dcterms:modified>
</cp:coreProperties>
</file>